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Hakgyoansim Allimjang TTF R" panose="020B0600000101010101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SB AggroOTF Medium" panose="020B0600000101010101" charset="-127"/>
      <p:regular r:id="rId22"/>
    </p:embeddedFont>
    <p:embeddedFont>
      <p:font typeface="Noto Sans CJK KR Medium" panose="020B0600000101010101" charset="-127"/>
      <p:bold r:id="rId23"/>
    </p:embeddedFont>
    <p:embeddedFont>
      <p:font typeface="Pretendard SemiBold" panose="020B0600000101010101" charset="-127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00" y="7251700"/>
            <a:ext cx="18453100" cy="3124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282700"/>
            <a:ext cx="13868400" cy="7289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0" y="8153400"/>
            <a:ext cx="4178300" cy="850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3124200"/>
            <a:ext cx="1206500" cy="114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0" y="6223000"/>
            <a:ext cx="546100" cy="546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700000">
            <a:off x="16713200" y="9055100"/>
            <a:ext cx="381000" cy="406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700000">
            <a:off x="812800" y="8204200"/>
            <a:ext cx="381000" cy="406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705100" y="3657600"/>
            <a:ext cx="12890500" cy="162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9100" b="0" i="0" u="none" strike="noStrike" spc="500">
                <a:solidFill>
                  <a:srgbClr val="363636"/>
                </a:solidFill>
                <a:latin typeface="SB AggroOTF Medium"/>
              </a:rPr>
              <a:t>2</a:t>
            </a:r>
            <a:r>
              <a:rPr lang="ko-KR" sz="9100" b="0" i="0" u="none" strike="noStrike" spc="500">
                <a:solidFill>
                  <a:srgbClr val="363636"/>
                </a:solidFill>
                <a:ea typeface="SB AggroOTF Medium"/>
              </a:rPr>
              <a:t>학기</a:t>
            </a:r>
            <a:r>
              <a:rPr lang="en-US" sz="9100" b="0" i="0" u="none" strike="noStrike" spc="500">
                <a:solidFill>
                  <a:srgbClr val="363636"/>
                </a:solidFill>
                <a:latin typeface="SB AggroOTF Medium"/>
              </a:rPr>
              <a:t> Github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65700" y="6261100"/>
            <a:ext cx="83566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700" b="0" i="0" u="none" strike="noStrike">
                <a:solidFill>
                  <a:srgbClr val="363636"/>
                </a:solidFill>
                <a:latin typeface="Hakgyoansim Allimjang TTF R"/>
              </a:rPr>
              <a:t>2021863026 </a:t>
            </a:r>
            <a:r>
              <a:rPr lang="ko-KR" sz="3700" b="0" i="0" u="none" strike="noStrike">
                <a:solidFill>
                  <a:srgbClr val="363636"/>
                </a:solidFill>
                <a:ea typeface="Hakgyoansim Allimjang TTF R"/>
              </a:rPr>
              <a:t>류연우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39700" y="2603500"/>
            <a:ext cx="647700" cy="647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700000">
            <a:off x="17005300" y="1955800"/>
            <a:ext cx="381000" cy="406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06800" y="5676900"/>
            <a:ext cx="546100" cy="546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700000">
            <a:off x="927100" y="965200"/>
            <a:ext cx="381000" cy="40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15900"/>
            <a:ext cx="17894300" cy="985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365500"/>
            <a:ext cx="15240000" cy="5905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00" y="1041400"/>
            <a:ext cx="1536700" cy="520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3100" y="1041400"/>
            <a:ext cx="673100" cy="520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702800" y="1130300"/>
            <a:ext cx="393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SemiBold"/>
              </a:rPr>
              <a:t>9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04200" y="1130300"/>
            <a:ext cx="12446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SemiBold"/>
              </a:rPr>
              <a:t>CHAPTER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38700" y="1892300"/>
            <a:ext cx="8610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>
                <a:solidFill>
                  <a:srgbClr val="363636"/>
                </a:solidFill>
                <a:latin typeface="Hakgyoansim Allimjang TTF R"/>
              </a:rPr>
              <a:t>11/26 </a:t>
            </a:r>
            <a:r>
              <a:rPr lang="ko-KR" sz="6000" b="0" i="0" u="none" strike="noStrike">
                <a:solidFill>
                  <a:srgbClr val="363636"/>
                </a:solidFill>
                <a:ea typeface="Hakgyoansim Allimjang TTF R"/>
              </a:rPr>
              <a:t>수업시간</a:t>
            </a:r>
            <a:r>
              <a:rPr lang="en-US" sz="6000" b="0" i="0" u="none" strike="noStrike">
                <a:solidFill>
                  <a:srgbClr val="363636"/>
                </a:solidFill>
                <a:latin typeface="Hakgyoansim Allimjang TTF R"/>
              </a:rPr>
              <a:t> </a:t>
            </a:r>
            <a:r>
              <a:rPr lang="ko-KR" sz="6000" b="0" i="0" u="none" strike="noStrike">
                <a:solidFill>
                  <a:srgbClr val="363636"/>
                </a:solidFill>
                <a:ea typeface="Hakgyoansim Allimjang TTF R"/>
              </a:rPr>
              <a:t>이내</a:t>
            </a:r>
            <a:r>
              <a:rPr lang="en-US" sz="6000" b="0" i="0" u="none" strike="noStrike">
                <a:solidFill>
                  <a:srgbClr val="363636"/>
                </a:solidFill>
                <a:latin typeface="Hakgyoansim Allimjang TTF R"/>
              </a:rPr>
              <a:t> </a:t>
            </a:r>
            <a:r>
              <a:rPr lang="ko-KR" sz="6000" b="0" i="0" u="none" strike="noStrike">
                <a:solidFill>
                  <a:srgbClr val="363636"/>
                </a:solidFill>
                <a:ea typeface="Hakgyoansim Allimjang TTF R"/>
              </a:rPr>
              <a:t>업로드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15900"/>
            <a:ext cx="17894300" cy="985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700" y="2870200"/>
            <a:ext cx="15240000" cy="69977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00" y="1041400"/>
            <a:ext cx="1536700" cy="520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3100" y="1041400"/>
            <a:ext cx="673100" cy="520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702800" y="1130300"/>
            <a:ext cx="393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SemiBold"/>
              </a:rPr>
              <a:t>10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04200" y="1130300"/>
            <a:ext cx="12446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SemiBold"/>
              </a:rPr>
              <a:t>CHAPTER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38700" y="1892300"/>
            <a:ext cx="8610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>
                <a:solidFill>
                  <a:srgbClr val="363636"/>
                </a:solidFill>
                <a:latin typeface="Hakgyoansim Allimjang TTF R"/>
              </a:rPr>
              <a:t>12/3~ 12/10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15900"/>
            <a:ext cx="17894300" cy="98552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800" y="1041400"/>
            <a:ext cx="1536700" cy="520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3100" y="1041400"/>
            <a:ext cx="673100" cy="520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702800" y="1130300"/>
            <a:ext cx="393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SemiBold"/>
              </a:rPr>
              <a:t>10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204200" y="1130300"/>
            <a:ext cx="12446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SemiBold"/>
              </a:rPr>
              <a:t>CHAPTER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38700" y="2360386"/>
            <a:ext cx="8610600" cy="198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000" b="0" i="0" u="none" strike="noStrike" dirty="0">
                <a:solidFill>
                  <a:srgbClr val="363636"/>
                </a:solidFill>
                <a:ea typeface="Hakgyoansim Allimjang TTF R"/>
              </a:rPr>
              <a:t>빠짐</a:t>
            </a:r>
            <a:r>
              <a:rPr lang="en-US" sz="6000" b="0" i="0" u="none" strike="noStrike" dirty="0">
                <a:solidFill>
                  <a:srgbClr val="363636"/>
                </a:solidFill>
                <a:latin typeface="Hakgyoansim Allimjang TTF R"/>
              </a:rPr>
              <a:t> </a:t>
            </a:r>
            <a:r>
              <a:rPr lang="ko-KR" sz="6000" b="0" i="0" u="none" strike="noStrike" dirty="0">
                <a:solidFill>
                  <a:srgbClr val="363636"/>
                </a:solidFill>
                <a:ea typeface="Hakgyoansim Allimjang TTF R"/>
              </a:rPr>
              <a:t>없이</a:t>
            </a:r>
            <a:r>
              <a:rPr lang="en-US" sz="6000" b="0" i="0" u="none" strike="noStrike" dirty="0">
                <a:solidFill>
                  <a:srgbClr val="363636"/>
                </a:solidFill>
                <a:latin typeface="Hakgyoansim Allimjang TTF R"/>
              </a:rPr>
              <a:t> </a:t>
            </a:r>
            <a:r>
              <a:rPr lang="ko-KR" sz="6000" b="0" i="0" u="none" strike="noStrike" dirty="0">
                <a:solidFill>
                  <a:srgbClr val="363636"/>
                </a:solidFill>
                <a:ea typeface="Hakgyoansim Allimjang TTF R"/>
              </a:rPr>
              <a:t>시간</a:t>
            </a:r>
            <a:r>
              <a:rPr lang="en-US" sz="6000" b="0" i="0" u="none" strike="noStrike" dirty="0">
                <a:solidFill>
                  <a:srgbClr val="363636"/>
                </a:solidFill>
                <a:latin typeface="Hakgyoansim Allimjang TTF R"/>
              </a:rPr>
              <a:t> </a:t>
            </a:r>
            <a:r>
              <a:rPr lang="ko-KR" sz="6000" b="0" i="0" u="none" strike="noStrike" dirty="0">
                <a:solidFill>
                  <a:srgbClr val="363636"/>
                </a:solidFill>
                <a:ea typeface="Hakgyoansim Allimjang TTF R"/>
              </a:rPr>
              <a:t>안에</a:t>
            </a:r>
            <a:r>
              <a:rPr lang="en-US" sz="6000" b="0" i="0" u="none" strike="noStrike" dirty="0">
                <a:solidFill>
                  <a:srgbClr val="363636"/>
                </a:solidFill>
                <a:latin typeface="Hakgyoansim Allimjang TTF R"/>
              </a:rPr>
              <a:t> </a:t>
            </a:r>
            <a:r>
              <a:rPr lang="ko-KR" sz="6000" b="0" i="0" u="none" strike="noStrike" dirty="0">
                <a:solidFill>
                  <a:srgbClr val="363636"/>
                </a:solidFill>
                <a:ea typeface="Hakgyoansim Allimjang TTF R"/>
              </a:rPr>
              <a:t>업로드</a:t>
            </a:r>
            <a:r>
              <a:rPr lang="en-US" sz="6000" b="0" i="0" u="none" strike="noStrike" dirty="0">
                <a:solidFill>
                  <a:srgbClr val="363636"/>
                </a:solidFill>
                <a:latin typeface="Hakgyoansim Allimjang TTF R"/>
              </a:rPr>
              <a:t> </a:t>
            </a:r>
            <a:r>
              <a:rPr lang="ko-KR" sz="6000" b="0" i="0" u="none" strike="noStrike" dirty="0">
                <a:solidFill>
                  <a:srgbClr val="363636"/>
                </a:solidFill>
                <a:ea typeface="Hakgyoansim Allimjang TTF R"/>
              </a:rPr>
              <a:t>하였습니다</a:t>
            </a:r>
            <a:r>
              <a:rPr lang="en-US" sz="6000" b="0" i="0" u="none" strike="noStrike" dirty="0">
                <a:solidFill>
                  <a:srgbClr val="363636"/>
                </a:solidFill>
                <a:latin typeface="Hakgyoansim Allimjang TTF R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39000" y="4963886"/>
            <a:ext cx="3797300" cy="2362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3200" b="0" i="0" u="none" strike="noStrike">
                <a:solidFill>
                  <a:srgbClr val="000000"/>
                </a:solidFill>
                <a:latin typeface="Noto Sans CJK KR Medium"/>
              </a:rPr>
              <a:t>30</a:t>
            </a:r>
            <a:r>
              <a:rPr lang="ko-KR" sz="13200" b="0" i="0" u="none" strike="noStrike">
                <a:solidFill>
                  <a:srgbClr val="000000"/>
                </a:solidFill>
                <a:ea typeface="Noto Sans CJK KR Medium"/>
              </a:rPr>
              <a:t>점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38800" y="7962900"/>
            <a:ext cx="7008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https://github.com/MONBRUNO</a:t>
            </a:r>
            <a:endParaRPr lang="ko-KR" altLang="en-US" sz="4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5400000">
            <a:off x="1485900" y="-1498600"/>
            <a:ext cx="10337800" cy="1330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2800" y="7632700"/>
            <a:ext cx="622300" cy="622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2800" y="8407400"/>
            <a:ext cx="622300" cy="622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2800" y="9169400"/>
            <a:ext cx="622300" cy="622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7000" y="5499100"/>
            <a:ext cx="393700" cy="393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43400" y="5092700"/>
            <a:ext cx="393700" cy="393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36500" y="2057400"/>
            <a:ext cx="419100" cy="965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69900" y="2057400"/>
            <a:ext cx="419100" cy="965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0" y="2044700"/>
            <a:ext cx="4191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49400" y="2044700"/>
            <a:ext cx="419100" cy="9652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36500" y="3124200"/>
            <a:ext cx="419100" cy="965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69900" y="3124200"/>
            <a:ext cx="419100" cy="965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0" y="3111500"/>
            <a:ext cx="419100" cy="965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49400" y="3111500"/>
            <a:ext cx="419100" cy="965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2700000">
            <a:off x="14566900" y="4838700"/>
            <a:ext cx="482600" cy="520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700000">
            <a:off x="2324100" y="2413000"/>
            <a:ext cx="381000" cy="406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83900" y="7188200"/>
            <a:ext cx="431800" cy="4318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841500" y="3784600"/>
            <a:ext cx="100584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10200" b="0" i="0" u="none" strike="noStrike" spc="400">
                <a:solidFill>
                  <a:srgbClr val="363636"/>
                </a:solidFill>
                <a:latin typeface="SB AggroOTF Medium"/>
              </a:rPr>
              <a:t>THANK </a:t>
            </a:r>
            <a:r>
              <a:rPr lang="en-US" sz="10200" b="0" i="0" u="none" strike="noStrike" spc="300">
                <a:solidFill>
                  <a:srgbClr val="363636"/>
                </a:solidFill>
                <a:latin typeface="SB AggroOTF Medium"/>
              </a:rPr>
              <a:t>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15900"/>
            <a:ext cx="17894300" cy="985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746500"/>
            <a:ext cx="15240000" cy="4749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00" y="1041400"/>
            <a:ext cx="1536700" cy="520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3100" y="1041400"/>
            <a:ext cx="673100" cy="520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702800" y="1130300"/>
            <a:ext cx="393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SemiBold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04200" y="1130300"/>
            <a:ext cx="12446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SemiBold"/>
              </a:rPr>
              <a:t>CHAPTER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38700" y="1892300"/>
            <a:ext cx="8610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>
                <a:solidFill>
                  <a:srgbClr val="363636"/>
                </a:solidFill>
                <a:latin typeface="Hakgyoansim Allimjang TTF R"/>
              </a:rPr>
              <a:t>9/10 ~ 9/24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15900"/>
            <a:ext cx="17894300" cy="985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771900"/>
            <a:ext cx="15240000" cy="45339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00" y="1041400"/>
            <a:ext cx="1536700" cy="520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3100" y="1041400"/>
            <a:ext cx="673100" cy="520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702800" y="1130300"/>
            <a:ext cx="393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SemiBold"/>
              </a:rPr>
              <a:t>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04200" y="1130300"/>
            <a:ext cx="12446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SemiBold"/>
              </a:rPr>
              <a:t>CHAPTER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38700" y="1892300"/>
            <a:ext cx="8610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>
                <a:solidFill>
                  <a:srgbClr val="363636"/>
                </a:solidFill>
                <a:latin typeface="Hakgyoansim Allimjang TTF R"/>
              </a:rPr>
              <a:t>9/24 ~ 10/8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15900"/>
            <a:ext cx="17894300" cy="985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911600"/>
            <a:ext cx="15240000" cy="44831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00" y="1041400"/>
            <a:ext cx="1536700" cy="520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3100" y="1041400"/>
            <a:ext cx="673100" cy="520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702800" y="1130300"/>
            <a:ext cx="393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SemiBold"/>
              </a:rPr>
              <a:t>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04200" y="1130300"/>
            <a:ext cx="12446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SemiBold"/>
              </a:rPr>
              <a:t>CHAPTER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38700" y="1892300"/>
            <a:ext cx="8610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>
                <a:solidFill>
                  <a:srgbClr val="363636"/>
                </a:solidFill>
                <a:latin typeface="Hakgyoansim Allimjang TTF R"/>
              </a:rPr>
              <a:t>10/8~ 10/15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15900"/>
            <a:ext cx="17894300" cy="985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076700"/>
            <a:ext cx="15240000" cy="44323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00" y="1041400"/>
            <a:ext cx="1536700" cy="520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3100" y="1041400"/>
            <a:ext cx="673100" cy="520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702800" y="1130300"/>
            <a:ext cx="393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SemiBold"/>
              </a:rPr>
              <a:t>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04200" y="1130300"/>
            <a:ext cx="12446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SemiBold"/>
              </a:rPr>
              <a:t>CHAPTER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38700" y="1892300"/>
            <a:ext cx="8610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>
                <a:solidFill>
                  <a:srgbClr val="363636"/>
                </a:solidFill>
                <a:latin typeface="Hakgyoansim Allimjang TTF R"/>
              </a:rPr>
              <a:t>10/15~ 10/29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15900"/>
            <a:ext cx="17894300" cy="985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949700"/>
            <a:ext cx="15240000" cy="3657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00" y="1041400"/>
            <a:ext cx="1536700" cy="520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3100" y="1041400"/>
            <a:ext cx="673100" cy="520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702800" y="1130300"/>
            <a:ext cx="393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SemiBold"/>
              </a:rPr>
              <a:t>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04200" y="1130300"/>
            <a:ext cx="12446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SemiBold"/>
              </a:rPr>
              <a:t>CHAPTER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38700" y="1892300"/>
            <a:ext cx="8610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>
                <a:solidFill>
                  <a:srgbClr val="363636"/>
                </a:solidFill>
                <a:latin typeface="Hakgyoansim Allimjang TTF R"/>
              </a:rPr>
              <a:t>10/29~ 11/5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15900"/>
            <a:ext cx="17894300" cy="985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835400"/>
            <a:ext cx="15240000" cy="4318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00" y="1041400"/>
            <a:ext cx="1536700" cy="520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3100" y="1041400"/>
            <a:ext cx="673100" cy="520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702800" y="1130300"/>
            <a:ext cx="393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SemiBold"/>
              </a:rPr>
              <a:t>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04200" y="1130300"/>
            <a:ext cx="12446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SemiBold"/>
              </a:rPr>
              <a:t>CHAPTER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38700" y="1892300"/>
            <a:ext cx="8610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>
                <a:solidFill>
                  <a:srgbClr val="363636"/>
                </a:solidFill>
                <a:latin typeface="Hakgyoansim Allimjang TTF R"/>
              </a:rPr>
              <a:t>11/5~ 11/12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15900"/>
            <a:ext cx="17894300" cy="985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009900"/>
            <a:ext cx="15240000" cy="67691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00" y="1041400"/>
            <a:ext cx="1536700" cy="520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3100" y="1041400"/>
            <a:ext cx="673100" cy="520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702800" y="1130300"/>
            <a:ext cx="393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SemiBold"/>
              </a:rPr>
              <a:t>7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04200" y="1130300"/>
            <a:ext cx="12446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SemiBold"/>
              </a:rPr>
              <a:t>CHAPTER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38700" y="1892300"/>
            <a:ext cx="8610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>
                <a:solidFill>
                  <a:srgbClr val="363636"/>
                </a:solidFill>
                <a:latin typeface="Hakgyoansim Allimjang TTF R"/>
              </a:rPr>
              <a:t>11/12~ 11/19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15900"/>
            <a:ext cx="17894300" cy="985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175000"/>
            <a:ext cx="15240000" cy="62611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00" y="1041400"/>
            <a:ext cx="1536700" cy="520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3100" y="1041400"/>
            <a:ext cx="673100" cy="520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702800" y="1130300"/>
            <a:ext cx="393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SemiBold"/>
              </a:rPr>
              <a:t>8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04200" y="1130300"/>
            <a:ext cx="12446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SemiBold"/>
              </a:rPr>
              <a:t>CHAPTER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38700" y="1892300"/>
            <a:ext cx="8610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>
                <a:solidFill>
                  <a:srgbClr val="363636"/>
                </a:solidFill>
                <a:latin typeface="Hakgyoansim Allimjang TTF R"/>
              </a:rPr>
              <a:t>11/19~ 11/26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71</Words>
  <Application>Microsoft Office PowerPoint</Application>
  <PresentationFormat>사용자 지정</PresentationFormat>
  <Paragraphs>38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Calibri</vt:lpstr>
      <vt:lpstr>Hakgyoansim Allimjang TTF R</vt:lpstr>
      <vt:lpstr>맑은 고딕</vt:lpstr>
      <vt:lpstr>SB AggroOTF Medium</vt:lpstr>
      <vt:lpstr>Noto Sans CJK KR Medium</vt:lpstr>
      <vt:lpstr>Arial</vt:lpstr>
      <vt:lpstr>Pretendard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Flower</cp:lastModifiedBy>
  <cp:revision>2</cp:revision>
  <dcterms:created xsi:type="dcterms:W3CDTF">2006-08-16T00:00:00Z</dcterms:created>
  <dcterms:modified xsi:type="dcterms:W3CDTF">2024-12-09T13:45:39Z</dcterms:modified>
</cp:coreProperties>
</file>